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6" r:id="rId8"/>
    <p:sldId id="267" r:id="rId9"/>
    <p:sldId id="269" r:id="rId10"/>
    <p:sldId id="268" r:id="rId11"/>
    <p:sldId id="264" r:id="rId12"/>
    <p:sldId id="265" r:id="rId13"/>
    <p:sldId id="262" r:id="rId14"/>
    <p:sldId id="270" r:id="rId15"/>
    <p:sldId id="263" r:id="rId16"/>
    <p:sldId id="261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829B77-72A3-4944-8AE7-FC0A9E1F85C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EB58C9-CAC5-4940-AB04-7F124672BF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3313355" cy="4419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What to Wear to the 8</a:t>
            </a:r>
            <a:r>
              <a:rPr lang="en-US" sz="48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Grade Formal!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352800"/>
            <a:ext cx="3309803" cy="3167109"/>
          </a:xfrm>
        </p:spPr>
        <p:txBody>
          <a:bodyPr>
            <a:normAutofit/>
          </a:bodyPr>
          <a:lstStyle/>
          <a:p>
            <a:r>
              <a:rPr lang="en-US" dirty="0" smtClean="0"/>
              <a:t>These are some ideas on what to wear and what not to wear! Make the appropriate choice so you do not miss out on the fun!  </a:t>
            </a:r>
          </a:p>
          <a:p>
            <a:r>
              <a:rPr lang="en-US" dirty="0" smtClean="0"/>
              <a:t>Remember there are other dances in your future if your dream outfit is not appropriate for our 8</a:t>
            </a:r>
            <a:r>
              <a:rPr lang="en-US" baseline="30000" dirty="0" smtClean="0"/>
              <a:t>th</a:t>
            </a:r>
            <a:r>
              <a:rPr lang="en-US" dirty="0" smtClean="0"/>
              <a:t> grade semi-formal!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6721" y="1974334"/>
            <a:ext cx="27045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NIGHT ON THE TOWN</a:t>
            </a:r>
          </a:p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526" y="3121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914566"/>
          </a:xfrm>
        </p:spPr>
        <p:txBody>
          <a:bodyPr>
            <a:normAutofit/>
          </a:bodyPr>
          <a:lstStyle/>
          <a:p>
            <a:r>
              <a:rPr lang="en-US" dirty="0" smtClean="0"/>
              <a:t>Wraps or shawls or scarves work well with strapless dresses too!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6789" y="4571999"/>
            <a:ext cx="3298784" cy="138112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Girls have to wear it for the entire dance!!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290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0367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9962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71626"/>
            <a:ext cx="1905000" cy="17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Dresses must follow finger tip rule</a:t>
            </a:r>
          </a:p>
          <a:p>
            <a:r>
              <a:rPr lang="en-US" dirty="0" smtClean="0"/>
              <a:t>Dresses must have 2 sleeves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3880"/>
            <a:ext cx="1933575" cy="267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681839" y="990600"/>
            <a:ext cx="330457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Too Short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One Sleeve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Off the Shoulder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173736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7" r="7323"/>
          <a:stretch/>
        </p:blipFill>
        <p:spPr bwMode="auto">
          <a:xfrm>
            <a:off x="457200" y="3927218"/>
            <a:ext cx="1976284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Dresses have to follow dress code and be appropriate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4" y="2136775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681839" y="990600"/>
            <a:ext cx="330457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sleeves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Shows cleavage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" y="397131"/>
            <a:ext cx="30908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603580"/>
            <a:ext cx="2038137" cy="13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505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all good choices!!!</a:t>
            </a:r>
          </a:p>
          <a:p>
            <a:endParaRPr lang="en-US" dirty="0" smtClean="0"/>
          </a:p>
          <a:p>
            <a:r>
              <a:rPr lang="en-US" dirty="0" smtClean="0"/>
              <a:t>Length is appropriate</a:t>
            </a:r>
          </a:p>
          <a:p>
            <a:endParaRPr lang="en-US" dirty="0" smtClean="0"/>
          </a:p>
          <a:p>
            <a:r>
              <a:rPr lang="en-US" dirty="0" smtClean="0"/>
              <a:t>Each dress has sleeves or provides good coverage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87" y="838200"/>
            <a:ext cx="1505257" cy="25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25203"/>
          <a:stretch/>
        </p:blipFill>
        <p:spPr bwMode="auto">
          <a:xfrm>
            <a:off x="1219200" y="3733799"/>
            <a:ext cx="1607574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87" y="3505200"/>
            <a:ext cx="1685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914566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dresses with appropriate styles to give you some ideas!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6929"/>
            <a:ext cx="17129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43" y="990600"/>
            <a:ext cx="20367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r="33042"/>
          <a:stretch/>
        </p:blipFill>
        <p:spPr bwMode="auto">
          <a:xfrm>
            <a:off x="2667000" y="1670050"/>
            <a:ext cx="164296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53" y="838200"/>
            <a:ext cx="1758949" cy="26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01" y="369570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81125"/>
            <a:ext cx="20367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 is appropriate</a:t>
            </a:r>
          </a:p>
          <a:p>
            <a:r>
              <a:rPr lang="en-US" dirty="0" smtClean="0"/>
              <a:t>Has sleeves</a:t>
            </a:r>
            <a:endParaRPr lang="en-US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7" y="34290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6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Appropriate length</a:t>
            </a:r>
            <a:br>
              <a:rPr lang="en-US" dirty="0" smtClean="0"/>
            </a:br>
            <a:r>
              <a:rPr lang="en-US" dirty="0" smtClean="0"/>
              <a:t>Has sleeves</a:t>
            </a:r>
            <a:br>
              <a:rPr lang="en-US" dirty="0" smtClean="0"/>
            </a:br>
            <a:r>
              <a:rPr lang="en-US" dirty="0" smtClean="0"/>
              <a:t>Back is covered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0908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/>
          <p:cNvSpPr/>
          <p:nvPr/>
        </p:nvSpPr>
        <p:spPr>
          <a:xfrm>
            <a:off x="5410200" y="1219200"/>
            <a:ext cx="1828800" cy="1219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7" y="3581400"/>
            <a:ext cx="24145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Boys can wear a tuxedo or a nice suit!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090863" cy="230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3571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0367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29439" y="1371600"/>
            <a:ext cx="330457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tuxedos with tails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52228"/>
            <a:ext cx="1881981" cy="28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89" y="34290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870552" cy="30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01097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1600200"/>
            <a:ext cx="3304572" cy="14631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Jeans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 tennis shoes for anyone!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 joggers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228028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664151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TUCKER MIDDLE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SCHOOL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DRESS CODE MUST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BE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FOLLOWED</a:t>
            </a:r>
          </a:p>
          <a:p>
            <a:pPr algn="ctr"/>
            <a:r>
              <a:rPr lang="en-US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The choices in this presentation were chosen to fit all body types.</a:t>
            </a:r>
          </a:p>
          <a:p>
            <a:pPr algn="ctr"/>
            <a:r>
              <a:rPr lang="en-US" sz="28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Thanks for your support</a:t>
            </a:r>
            <a:endParaRPr lang="en-US" sz="28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15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nice shirt and tie is okay.  Also a vest and tie is appropriate!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39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27" y="35814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02" y="7620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0367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624" y="990600"/>
            <a:ext cx="698941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Thank you for adhering to </a:t>
            </a:r>
          </a:p>
          <a:p>
            <a:pPr algn="ctr"/>
            <a:r>
              <a:rPr lang="en-US" sz="3600" dirty="0" smtClean="0"/>
              <a:t>the dress code for the dance. </a:t>
            </a:r>
          </a:p>
          <a:p>
            <a:pPr algn="ctr"/>
            <a:r>
              <a:rPr lang="en-US" sz="3600" dirty="0" smtClean="0"/>
              <a:t>If you have any questions, </a:t>
            </a:r>
          </a:p>
          <a:p>
            <a:pPr algn="ctr"/>
            <a:r>
              <a:rPr lang="en-US" sz="3600" dirty="0" smtClean="0"/>
              <a:t>please ask in advance. </a:t>
            </a:r>
          </a:p>
          <a:p>
            <a:pPr algn="ctr"/>
            <a:r>
              <a:rPr lang="en-US" sz="3600" dirty="0" smtClean="0"/>
              <a:t>You can bring in a </a:t>
            </a:r>
          </a:p>
          <a:p>
            <a:pPr algn="ctr"/>
            <a:r>
              <a:rPr lang="en-US" sz="3600" dirty="0" smtClean="0"/>
              <a:t>picture of your outfit if you like</a:t>
            </a:r>
          </a:p>
          <a:p>
            <a:pPr algn="ctr"/>
            <a:r>
              <a:rPr lang="en-US" sz="3600" dirty="0" smtClean="0"/>
              <a:t>in advance and </a:t>
            </a:r>
          </a:p>
          <a:p>
            <a:pPr algn="ctr"/>
            <a:r>
              <a:rPr lang="en-US" sz="3600" dirty="0" smtClean="0"/>
              <a:t>show it to your administrator.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419600"/>
            <a:ext cx="3300573" cy="123304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Remember, this is a semi-formal! </a:t>
            </a:r>
          </a:p>
          <a:p>
            <a:pPr algn="ctr"/>
            <a:r>
              <a:rPr lang="en-US" sz="2400" dirty="0" smtClean="0"/>
              <a:t>No long dresses! 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5257800" y="1905000"/>
            <a:ext cx="2438400" cy="2286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508" y="2438400"/>
            <a:ext cx="3300984" cy="9204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Long Dress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No Strapless Dresses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7" y="457200"/>
            <a:ext cx="2756873" cy="413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4815" y="1371600"/>
            <a:ext cx="3304572" cy="146315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Strapless Dress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76330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Dress must have sleeves</a:t>
            </a:r>
          </a:p>
          <a:p>
            <a:pPr algn="ctr"/>
            <a:r>
              <a:rPr lang="en-US" sz="2000" dirty="0" smtClean="0"/>
              <a:t>No spaghetti straps or thin straps that provide little coverage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360755"/>
            <a:ext cx="3090863" cy="41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1839" y="1524000"/>
            <a:ext cx="3304572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Spaghetti straps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sleeveless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All of these choices would </a:t>
            </a:r>
            <a:r>
              <a:rPr lang="en-US" sz="2800" b="1" u="sng" dirty="0" smtClean="0">
                <a:solidFill>
                  <a:schemeClr val="accent3"/>
                </a:solidFill>
              </a:rPr>
              <a:t>not</a:t>
            </a:r>
            <a:r>
              <a:rPr lang="en-US" sz="2800" dirty="0" smtClean="0"/>
              <a:t> be appropriate!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4"/>
          <a:stretch/>
        </p:blipFill>
        <p:spPr bwMode="auto">
          <a:xfrm>
            <a:off x="228600" y="1371600"/>
            <a:ext cx="4250486" cy="29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681839" y="1524000"/>
            <a:ext cx="330457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Spaghetti straps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strapless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 thigh high splits</a:t>
            </a:r>
          </a:p>
          <a:p>
            <a:r>
              <a:rPr lang="en-US" dirty="0" smtClean="0"/>
              <a:t>No high/low dresses -short front and long back (unless the front section is an appropriate length)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24479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949450" cy="23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5538"/>
            <a:ext cx="2457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1493233"/>
            <a:ext cx="260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Thigh high splits or high low dresses that are too short in front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70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3545090"/>
            <a:ext cx="2786605" cy="14631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Strapless dresses are okay with a jacket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357"/>
            <a:ext cx="1606464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4665"/>
            <a:ext cx="20367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5525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 bwMode="auto">
          <a:xfrm>
            <a:off x="3285748" y="4240929"/>
            <a:ext cx="1981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20" y="292100"/>
            <a:ext cx="1488218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 bwMode="auto">
          <a:xfrm>
            <a:off x="1905000" y="2429872"/>
            <a:ext cx="1682859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0" b="20492"/>
          <a:stretch/>
        </p:blipFill>
        <p:spPr bwMode="auto">
          <a:xfrm>
            <a:off x="152400" y="2708019"/>
            <a:ext cx="1752600" cy="13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49309" y="681335"/>
            <a:ext cx="4532011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However....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" y="52705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04" y="2221706"/>
            <a:ext cx="20367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80100" y="3909219"/>
            <a:ext cx="3304572" cy="1463153"/>
          </a:xfrm>
        </p:spPr>
        <p:txBody>
          <a:bodyPr>
            <a:normAutofit/>
          </a:bodyPr>
          <a:lstStyle/>
          <a:p>
            <a:r>
              <a:rPr lang="en-US" dirty="0" smtClean="0"/>
              <a:t>Strapless dresses are okay with a jacket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03" y="2221706"/>
            <a:ext cx="208189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288</TotalTime>
  <Words>350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Austin</vt:lpstr>
      <vt:lpstr>What to Wear to the 8th Grade Formal!</vt:lpstr>
      <vt:lpstr>PowerPoint Presentation</vt:lpstr>
      <vt:lpstr>Long Dress</vt:lpstr>
      <vt:lpstr>Strapless Dress</vt:lpstr>
      <vt:lpstr>Spaghetti straps  or  sleeveless</vt:lpstr>
      <vt:lpstr>PowerPoint Presentation</vt:lpstr>
      <vt:lpstr>PowerPoint Presentation</vt:lpstr>
      <vt:lpstr>Strapless dresses are okay with a jacket</vt:lpstr>
      <vt:lpstr>Strapless dresses are okay with a jacket</vt:lpstr>
      <vt:lpstr>Wraps or shawls or scarves work well with strapless dresses too! </vt:lpstr>
      <vt:lpstr>PowerPoint Presentation</vt:lpstr>
      <vt:lpstr>PowerPoint Presentation</vt:lpstr>
      <vt:lpstr>PowerPoint Presentation</vt:lpstr>
      <vt:lpstr>Additional dresses with appropriate styles to give you some ideas!</vt:lpstr>
      <vt:lpstr>PowerPoint Presentation</vt:lpstr>
      <vt:lpstr>Appropriate length Has sleeves Back is covered</vt:lpstr>
      <vt:lpstr>Boys can wear a tuxedo or a nice suit! </vt:lpstr>
      <vt:lpstr>PowerPoint Presentation</vt:lpstr>
      <vt:lpstr>No Jeans  or tennis shoes for anyone! No joggers</vt:lpstr>
      <vt:lpstr>A nice shirt and tie is okay.  Also a vest and tie is appropriate!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Wear to the 8th Grade Formal!</dc:title>
  <dc:creator>Angelique</dc:creator>
  <cp:lastModifiedBy>Marvin Constant</cp:lastModifiedBy>
  <cp:revision>41</cp:revision>
  <dcterms:created xsi:type="dcterms:W3CDTF">2013-03-28T00:26:44Z</dcterms:created>
  <dcterms:modified xsi:type="dcterms:W3CDTF">2015-04-23T19:29:25Z</dcterms:modified>
</cp:coreProperties>
</file>